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4" r:id="rId5"/>
    <p:sldId id="258" r:id="rId6"/>
    <p:sldId id="259" r:id="rId7"/>
    <p:sldId id="260" r:id="rId8"/>
    <p:sldId id="266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6D5D7-E0C5-44B6-9F7D-59FA9789C408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CB528-D703-4FC6-B10C-EDD99373DF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0801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Всемирный день почки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ПРЕЗЕНТАЦИИ\kidney-d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054896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защиты почек следует: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контролировать уровень АД и глюкозы;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отказаться от курения, злоупотребления алкогольными напитками;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не принимать без назначения врача лекарственные препараты и пищевые добавки;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своевременно опорожнять мочевой пузырь;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соблюдать питьевой режим (1,5 -2 л в сутки);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вести подвижный образ жизни;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придерживаться рационального питания (ограничить употребление слишком сладкой и слишком соленой пищи, использование несбалансированных диет с высоким содержанием белка).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ПРЕЗЕНТАЦИИ\shutterstock_3876006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2"/>
            <a:ext cx="5908179" cy="4218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Ежегодно во второй четверг марта отмечается Всемирный день почки.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1628800"/>
            <a:ext cx="7994848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Почки играют важную роль в мочевыделительный системе.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Они не только выполняют свою основную функцию, выделительную, но и участвуют в обмене веществ, кроветворении и других важных процессах в организме.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9458" name="Picture 2" descr="http://prourinu.ru/wp-content/uploads/2017/08/116394456573e06e5926348.188536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05064"/>
            <a:ext cx="427689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ПРЕЗЕНТАЦИИ\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91264" cy="2520280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Хроническая болезнь почек является фактором, многократно увеличивающим риск неблагоприятных исходов у пожилых пациентов с сахарным диабетом,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сердечно-сосудистыми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заболеваниями, которые, в свою очередь, являются основной причиной смерти и стойкой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инвалидизации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4" name="Picture 2" descr="http://pochkiguru.ru/wp-content/uploads/2017/02/mozhno-li-i-skolko-cheloveku-zhit-s-odnoj-pochko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197270"/>
            <a:ext cx="4896544" cy="3418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настоящее время, в России почечными заболеваниями в разной стадии страдает порядка 15 млн. человек.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тревогу у медиков вызывает рост числа россиян с запущенными стадиями заболеваний, требующими дорогостоящих методов лечения, которое, к сожалению, не всегда эффективно, и тот факт, что основную группу больных с хронической болезнью почек составляют люди в трудоспособном возрасте.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Заболевания почек довольно часто протекают бессимптомно и дают о себе знать уже при необратимых изменениях. Задача Всемирного дня почки – повысить информированность населения о факторах риска, приводящих к развитию хронической болезни почек и научить пациентов из групп риска профилактическим мерам по защите почек.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Почки очень уязвимые органы, на них оказывает влияние как внешние факторы, так и любые изменения внутри организма.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Опасность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представляют острые и хронические инфекционные заболевания: грипп, бронхит, гайморит, ангина, кариес, тонзиллит, гайморит, простатит, туберкулез и др.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Негативно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воздействуют на почки гипертония, сахарный диабет, заболевания крови, аллергические заболевания. Опасны также длительное бесконтрольное употребление медикаментов (антибиотики, обезболивающие и противовоспалительные средства) и, безусловно, злоупотребление алкоголем, курение, употребление наркотиков.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\Desktop\ПРЕЗЕНТАЦИИ\prilozhenie-2-399x2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001700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группах риска по заболеванию почек находятся:</a:t>
            </a:r>
          </a:p>
          <a:p>
            <a:pPr lvl="0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пациенты с повышенным артериальным давлением, сахарным диабетом;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беременные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женщины (плод сдавливает мочевой пузырь и нарушает нормальное кровообращение, венозный застой крови и является причиной почечной инфекции);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ведущие малоподвижный образ жизни, при котором нарушается фосфорно-кальциевый обмен, что плохо влияет на работу почек;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часто принимающие обезболивающие лекарства.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372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Всемирный день почки</vt:lpstr>
      <vt:lpstr>Ежегодно во второй четверг марта отмечается Всемирный день почки.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почки</dc:title>
  <dc:creator>user</dc:creator>
  <cp:lastModifiedBy>Пользователь</cp:lastModifiedBy>
  <cp:revision>31</cp:revision>
  <dcterms:created xsi:type="dcterms:W3CDTF">2021-03-12T06:02:49Z</dcterms:created>
  <dcterms:modified xsi:type="dcterms:W3CDTF">2021-03-12T07:19:55Z</dcterms:modified>
</cp:coreProperties>
</file>